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2238" y="9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9716C-79F3-418D-B51E-7AA3E150AE00}" type="datetimeFigureOut">
              <a:rPr lang="es-BO" smtClean="0"/>
              <a:t>28/8/2026</a:t>
            </a:fld>
            <a:endParaRPr lang="es-B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B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4202B-9C79-4975-86C0-4F30B2F27D70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61478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E4202B-9C79-4975-86C0-4F30B2F27D70}" type="slidenum">
              <a:rPr lang="es-BO" smtClean="0"/>
              <a:t>10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780520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FFF7EA12-A3F3-9DDC-760F-E98C885EBF2D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29CB5A5-54EC-EC1D-EEA8-99ED469C4820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F3469E4E-0833-7529-BBD9-450338E402DA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603F5501-7475-EAE9-C94F-6EC8D6837B78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589715A9-3BDF-0607-4D65-60BD53A48C12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ADB02D07-7C1D-92D2-237E-1E19AF75EB11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95ADF5E6-8F5B-66F7-7090-FC08341A797B}"/>
              </a:ext>
            </a:extLst>
          </p:cNvPr>
          <p:cNvSpPr/>
          <p:nvPr/>
        </p:nvSpPr>
        <p:spPr>
          <a:xfrm>
            <a:off x="14703425" y="8839200"/>
            <a:ext cx="1524000" cy="24765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3B36822E-AB1B-8525-DCE2-C2E122802094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53D003A-0219-7377-0885-5DEDEEFB347E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D8FDA6D0-E2B1-EBF6-C600-C7A7EC40B7CA}"/>
              </a:ext>
            </a:extLst>
          </p:cNvPr>
          <p:cNvSpPr/>
          <p:nvPr/>
        </p:nvSpPr>
        <p:spPr>
          <a:xfrm>
            <a:off x="14703425" y="8782050"/>
            <a:ext cx="1524000" cy="3048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700" b="1" dirty="0">
                <a:solidFill>
                  <a:schemeClr val="tx1"/>
                </a:solidFill>
                <a:latin typeface="Aptos" panose="020B0004020202020204" pitchFamily="34" charset="0"/>
              </a:rPr>
              <a:t>INNOVACIONJUDICIAL.COM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</Words>
  <Application>Microsoft Office PowerPoint</Application>
  <PresentationFormat>Personalizado</PresentationFormat>
  <Paragraphs>11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Edson Beltran</dc:creator>
  <cp:lastModifiedBy>Edson Beltran</cp:lastModifiedBy>
  <cp:revision>2</cp:revision>
  <dcterms:created xsi:type="dcterms:W3CDTF">2006-08-16T00:00:00Z</dcterms:created>
  <dcterms:modified xsi:type="dcterms:W3CDTF">2026-08-28T08:00:34Z</dcterms:modified>
</cp:coreProperties>
</file>